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14-02-02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14-02-02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mistersnappy - Creative Commons Attribution-NonCommercial-ShareAlike License  http://www.flickr.com/photos/44124398982@N01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earley curley - Creative Commons Attribution-NonCommercial-ShareAlike License  http://www.flickr.com/photos/13468406@N00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Leonrw - Creative Commons Attribution-NonCommercial-ShareAlike License  http://www.flickr.com/photos/28435348@N04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Stuck in Customs - Creative Commons Attribution-NonCommercial-ShareAlike License  http://www.flickr.com/photos/95572727@N00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Wesley Fryer - Creative Commons Attribution-ShareAlike License  http://www.flickr.com/photos/31442459@N00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Vit =^･ｪ･^= - Creative Commons Attribution-NonCommercial-ShareAlike License  http://www.flickr.com/photos/32683037@N02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Peter Amador - Creative Commons Attribution-NonCommercial-ShareAlike License  http://www.flickr.com/photos/37936643@N08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matt-hurst - Creative Commons Attribution-NonCommercial-ShareAlike License  http://www.flickr.com/photos/11969787@N00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EricLopezz - Creative Commons Attribution-NonCommercial-ShareAlike License  http://www.flickr.com/photos/31998905@N08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Walt Stoneburner - Creative Commons Attribution License  http://www.flickr.com/photos/8404611@N06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sean dreilinger - Creative Commons Attribution-NonCommercial-ShareAlike License  http://www.flickr.com/photos/43927576@N00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Juha Riissanen - Creative Commons Attribution-NonCommercial-ShareAlike License  http://www.flickr.com/photos/34814018@N00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rishibando - Creative Commons Attribution-NonCommercial License  http://www.flickr.com/photos/27590002@N04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Macintosh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Mrs Georg</cp:lastModifiedBy>
  <cp:revision>1</cp:revision>
  <dcterms:created xsi:type="dcterms:W3CDTF">2014-02-02T22:29:07Z</dcterms:created>
  <dcterms:modified xsi:type="dcterms:W3CDTF">2014-02-02T22:27:43Z</dcterms:modified>
</cp:coreProperties>
</file>